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2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2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4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0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3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5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9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0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1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6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00EC5-01B2-4303-A6EF-905FF6E40F8A}" type="datetimeFigureOut">
              <a:rPr lang="en-US" smtClean="0"/>
              <a:t>12/22/2017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0E6C1-2E1D-4BCF-93A8-22355366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8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826813"/>
              </p:ext>
            </p:extLst>
          </p:nvPr>
        </p:nvGraphicFramePr>
        <p:xfrm>
          <a:off x="0" y="-1"/>
          <a:ext cx="9144002" cy="68580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3906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ELA Scope and Sequence: 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15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7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  <a:p>
                      <a:pPr algn="ctr"/>
                      <a:r>
                        <a:rPr lang="en-US" sz="1000" dirty="0"/>
                        <a:t>Labor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  <a:p>
                      <a:pPr algn="ctr"/>
                      <a:r>
                        <a:rPr lang="en-US" sz="1000" dirty="0"/>
                        <a:t>Students’</a:t>
                      </a:r>
                      <a:r>
                        <a:rPr lang="en-US" sz="1000" baseline="0" dirty="0"/>
                        <a:t> First Day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Review</a:t>
                      </a:r>
                      <a:r>
                        <a:rPr lang="en-US" sz="1800"/>
                        <a:t>, SRI </a:t>
                      </a:r>
                      <a:r>
                        <a:rPr lang="en-US" sz="1800" dirty="0"/>
                        <a:t>Testing, Routines, Structure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676441"/>
                  </a:ext>
                </a:extLst>
              </a:tr>
              <a:tr h="58357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3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966103"/>
                  </a:ext>
                </a:extLst>
              </a:tr>
              <a:tr h="58357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5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481421"/>
                  </a:ext>
                </a:extLst>
              </a:tr>
              <a:tr h="58357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53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251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99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128707"/>
              </p:ext>
            </p:extLst>
          </p:nvPr>
        </p:nvGraphicFramePr>
        <p:xfrm>
          <a:off x="0" y="-2"/>
          <a:ext cx="9144002" cy="68580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1367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June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0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363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250414"/>
                  </a:ext>
                </a:extLst>
              </a:tr>
              <a:tr h="602363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628198"/>
                  </a:ext>
                </a:extLst>
              </a:tr>
              <a:tr h="602363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  <a:p>
                      <a:pPr algn="ctr"/>
                      <a:r>
                        <a:rPr lang="en-US" sz="1000" dirty="0"/>
                        <a:t>Last Day of</a:t>
                      </a:r>
                      <a:r>
                        <a:rPr lang="en-US" sz="1000" baseline="0" dirty="0"/>
                        <a:t> School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72605"/>
                  </a:ext>
                </a:extLst>
              </a:tr>
              <a:tr h="120472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  <a:p>
                      <a:pPr algn="ctr"/>
                      <a:r>
                        <a:rPr lang="en-US" sz="1000"/>
                        <a:t>Father’s Day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472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49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75307"/>
              </p:ext>
            </p:extLst>
          </p:nvPr>
        </p:nvGraphicFramePr>
        <p:xfrm>
          <a:off x="0" y="-2"/>
          <a:ext cx="9144002" cy="685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6773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0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0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10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0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109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509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96710"/>
              </p:ext>
            </p:extLst>
          </p:nvPr>
        </p:nvGraphicFramePr>
        <p:xfrm>
          <a:off x="0" y="-2"/>
          <a:ext cx="9144002" cy="68580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3324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9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55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55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155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55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1155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93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335731"/>
              </p:ext>
            </p:extLst>
          </p:nvPr>
        </p:nvGraphicFramePr>
        <p:xfrm>
          <a:off x="0" y="-2"/>
          <a:ext cx="9144002" cy="68580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1861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7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  <a:p>
                      <a:pPr algn="ctr"/>
                      <a:r>
                        <a:rPr lang="en-US" sz="1000" dirty="0"/>
                        <a:t>½ Day PD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272429"/>
                  </a:ext>
                </a:extLst>
              </a:tr>
              <a:tr h="5907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  <a:p>
                      <a:pPr algn="ctr"/>
                      <a:r>
                        <a:rPr lang="en-US" sz="1000" dirty="0"/>
                        <a:t>Columbus</a:t>
                      </a:r>
                      <a:r>
                        <a:rPr lang="en-US" sz="1000" baseline="0" dirty="0"/>
                        <a:t> Day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426749"/>
                  </a:ext>
                </a:extLst>
              </a:tr>
              <a:tr h="5907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943907"/>
                  </a:ext>
                </a:extLst>
              </a:tr>
              <a:tr h="5907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808663"/>
                  </a:ext>
                </a:extLst>
              </a:tr>
              <a:tr h="5907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  <a:p>
                      <a:pPr algn="ctr"/>
                      <a:r>
                        <a:rPr lang="en-US" sz="1000" dirty="0"/>
                        <a:t>Halloween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135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11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194563"/>
              </p:ext>
            </p:extLst>
          </p:nvPr>
        </p:nvGraphicFramePr>
        <p:xfrm>
          <a:off x="0" y="-2"/>
          <a:ext cx="9144002" cy="68580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2493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8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418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008812"/>
                  </a:ext>
                </a:extLst>
              </a:tr>
              <a:tr h="58841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  <a:p>
                      <a:pPr algn="ctr"/>
                      <a:r>
                        <a:rPr lang="en-US" sz="1000" dirty="0"/>
                        <a:t>Election Day PD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  <a:p>
                      <a:pPr algn="ctr"/>
                      <a:r>
                        <a:rPr lang="en-US" sz="1000" dirty="0"/>
                        <a:t>Veterans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736745"/>
                  </a:ext>
                </a:extLst>
              </a:tr>
              <a:tr h="58841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049"/>
                  </a:ext>
                </a:extLst>
              </a:tr>
              <a:tr h="58841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  <a:p>
                      <a:pPr algn="ctr"/>
                      <a:r>
                        <a:rPr lang="en-US" sz="1000" dirty="0"/>
                        <a:t>½</a:t>
                      </a:r>
                      <a:r>
                        <a:rPr lang="en-US" sz="1000" baseline="0" dirty="0"/>
                        <a:t> Day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  <a:p>
                      <a:pPr algn="ctr"/>
                      <a:r>
                        <a:rPr lang="en-US" sz="1000" dirty="0"/>
                        <a:t>Thanksgiving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  <a:p>
                      <a:pPr algn="ctr"/>
                      <a:r>
                        <a:rPr lang="en-US" sz="1000" dirty="0"/>
                        <a:t>Day After Thanksgiving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4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Maroo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701468"/>
                  </a:ext>
                </a:extLst>
              </a:tr>
              <a:tr h="58841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1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Story Elements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42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425017"/>
              </p:ext>
            </p:extLst>
          </p:nvPr>
        </p:nvGraphicFramePr>
        <p:xfrm>
          <a:off x="0" y="-1"/>
          <a:ext cx="9144002" cy="68580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9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844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Story Elements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548710"/>
                  </a:ext>
                </a:extLst>
              </a:tr>
              <a:tr h="5718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Story Elements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981121"/>
                  </a:ext>
                </a:extLst>
              </a:tr>
              <a:tr h="5718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Story Elements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585015"/>
                  </a:ext>
                </a:extLst>
              </a:tr>
              <a:tr h="5718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  <a:p>
                      <a:pPr algn="ctr"/>
                      <a:r>
                        <a:rPr lang="en-US" sz="1000" dirty="0"/>
                        <a:t>½ Day PD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0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Story Elements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976391"/>
                  </a:ext>
                </a:extLst>
              </a:tr>
              <a:tr h="11436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24/31</a:t>
                      </a:r>
                    </a:p>
                    <a:p>
                      <a:pPr algn="ctr"/>
                      <a:r>
                        <a:rPr lang="en-US" sz="1000" dirty="0"/>
                        <a:t>New</a:t>
                      </a:r>
                      <a:r>
                        <a:rPr lang="en-US" sz="1000" baseline="0" dirty="0"/>
                        <a:t> Year’s Eve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  <a:p>
                      <a:pPr algn="ctr"/>
                      <a:r>
                        <a:rPr lang="en-US" sz="1000" dirty="0"/>
                        <a:t>Christmas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48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091395"/>
              </p:ext>
            </p:extLst>
          </p:nvPr>
        </p:nvGraphicFramePr>
        <p:xfrm>
          <a:off x="0" y="-2"/>
          <a:ext cx="9144002" cy="68580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661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January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3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34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  <a:p>
                      <a:pPr algn="ctr"/>
                      <a:r>
                        <a:rPr lang="en-US" sz="1000" dirty="0"/>
                        <a:t>New Year’s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Figurative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788665"/>
                  </a:ext>
                </a:extLst>
              </a:tr>
              <a:tr h="595834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Figurative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014230"/>
                  </a:ext>
                </a:extLst>
              </a:tr>
              <a:tr h="595834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  <a:p>
                      <a:pPr algn="ctr"/>
                      <a:r>
                        <a:rPr lang="en-US" sz="1000" dirty="0"/>
                        <a:t>Martin</a:t>
                      </a:r>
                      <a:r>
                        <a:rPr lang="en-US" sz="1000" baseline="0" dirty="0"/>
                        <a:t> Luther King Day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Figurative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690044"/>
                  </a:ext>
                </a:extLst>
              </a:tr>
              <a:tr h="596741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  <a:p>
                      <a:pPr algn="ctr"/>
                      <a:r>
                        <a:rPr lang="en-US" sz="1000" dirty="0"/>
                        <a:t>½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Figurative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751688"/>
                  </a:ext>
                </a:extLst>
              </a:tr>
              <a:tr h="595834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8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Figurative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22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529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210759"/>
              </p:ext>
            </p:extLst>
          </p:nvPr>
        </p:nvGraphicFramePr>
        <p:xfrm>
          <a:off x="0" y="-2"/>
          <a:ext cx="9144002" cy="6857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1688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7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574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Egypt Game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056169"/>
                  </a:ext>
                </a:extLst>
              </a:tr>
              <a:tr h="600574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Egypt Game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801529"/>
                  </a:ext>
                </a:extLst>
              </a:tr>
              <a:tr h="600574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  <a:p>
                      <a:pPr algn="ctr"/>
                      <a:r>
                        <a:rPr lang="en-US" sz="1000" dirty="0"/>
                        <a:t>Valentine’s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Egypt Game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685125"/>
                  </a:ext>
                </a:extLst>
              </a:tr>
              <a:tr h="120114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574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5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Egypt Game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59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22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01781"/>
              </p:ext>
            </p:extLst>
          </p:nvPr>
        </p:nvGraphicFramePr>
        <p:xfrm>
          <a:off x="0" y="-2"/>
          <a:ext cx="9144002" cy="68580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2735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67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169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Egypt Game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44328"/>
                  </a:ext>
                </a:extLst>
              </a:tr>
              <a:tr h="5801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MCAS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452942"/>
                  </a:ext>
                </a:extLst>
              </a:tr>
              <a:tr h="5801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  <a:p>
                      <a:pPr algn="ctr"/>
                      <a:r>
                        <a:rPr lang="en-US" sz="1000" dirty="0"/>
                        <a:t>Saint Patrick’s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MCAS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992226"/>
                  </a:ext>
                </a:extLst>
              </a:tr>
              <a:tr h="5801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MCAS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388418"/>
                  </a:ext>
                </a:extLst>
              </a:tr>
              <a:tr h="5801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  <a:p>
                      <a:pPr algn="ctr"/>
                      <a:r>
                        <a:rPr lang="en-US" sz="1000" dirty="0"/>
                        <a:t>½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MCAS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718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74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40815"/>
              </p:ext>
            </p:extLst>
          </p:nvPr>
        </p:nvGraphicFramePr>
        <p:xfrm>
          <a:off x="0" y="-1"/>
          <a:ext cx="9144002" cy="68580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4147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3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96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Easter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9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MCAS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107044"/>
                  </a:ext>
                </a:extLst>
              </a:tr>
              <a:tr h="59196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  <a:p>
                      <a:pPr algn="ctr"/>
                      <a:r>
                        <a:rPr lang="en-US" sz="1000" dirty="0"/>
                        <a:t>½ Day PD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9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MCAS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976605"/>
                  </a:ext>
                </a:extLst>
              </a:tr>
              <a:tr h="118393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96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7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MCAS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858393"/>
                  </a:ext>
                </a:extLst>
              </a:tr>
              <a:tr h="59196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9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MCAS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75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70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209950"/>
              </p:ext>
            </p:extLst>
          </p:nvPr>
        </p:nvGraphicFramePr>
        <p:xfrm>
          <a:off x="0" y="-2"/>
          <a:ext cx="9144002" cy="68580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9860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Lucida Fax" panose="02060602050505020204" pitchFamily="18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M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W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latin typeface="Lucida Fax" panose="02060602050505020204" pitchFamily="18" charset="0"/>
                        </a:rPr>
                        <a:t>T</a:t>
                      </a:r>
                      <a:endParaRPr lang="en-US" sz="1600" b="1" dirty="0">
                        <a:latin typeface="Lucida Fax" panose="02060602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Lucida Fax" panose="02060602050505020204" pitchFamily="18" charset="0"/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938">
                <a:tc rowSpan="2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Week 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  <a:p>
                      <a:pPr algn="ctr"/>
                      <a:r>
                        <a:rPr lang="en-US" sz="1000" dirty="0"/>
                        <a:t>Cinco de</a:t>
                      </a:r>
                      <a:r>
                        <a:rPr lang="en-US" sz="1000" baseline="0" dirty="0"/>
                        <a:t> Mayo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Myths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30542"/>
                  </a:ext>
                </a:extLst>
              </a:tr>
              <a:tr h="59493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Myths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155971"/>
                  </a:ext>
                </a:extLst>
              </a:tr>
              <a:tr h="59493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  <a:p>
                      <a:pPr algn="ctr"/>
                      <a:r>
                        <a:rPr lang="en-US" sz="1000" dirty="0"/>
                        <a:t>Mother’s Day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Myths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475889"/>
                  </a:ext>
                </a:extLst>
              </a:tr>
              <a:tr h="59493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20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25</a:t>
                      </a:r>
                    </a:p>
                    <a:p>
                      <a:pPr algn="ctr"/>
                      <a:r>
                        <a:rPr lang="en-US" sz="1000" dirty="0"/>
                        <a:t>½ Day PD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Myths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650560"/>
                  </a:ext>
                </a:extLst>
              </a:tr>
              <a:tr h="594938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27</a:t>
                      </a:r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  <a:p>
                      <a:pPr algn="ctr"/>
                      <a:r>
                        <a:rPr lang="en-US" sz="1000" dirty="0"/>
                        <a:t>Week 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</a:t>
                      </a:r>
                    </a:p>
                    <a:p>
                      <a:pPr algn="ctr"/>
                      <a:r>
                        <a:rPr lang="en-US" sz="1000" dirty="0"/>
                        <a:t>Memorial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Myths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937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735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690</Words>
  <Application>Microsoft Office PowerPoint</Application>
  <PresentationFormat>On-screen Show (4:3)</PresentationFormat>
  <Paragraphs>663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Lucida Fax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Crombie</dc:creator>
  <cp:lastModifiedBy>Adam Crombie</cp:lastModifiedBy>
  <cp:revision>37</cp:revision>
  <cp:lastPrinted>2017-08-31T15:27:52Z</cp:lastPrinted>
  <dcterms:created xsi:type="dcterms:W3CDTF">2017-08-06T10:15:19Z</dcterms:created>
  <dcterms:modified xsi:type="dcterms:W3CDTF">2017-12-22T19:06:27Z</dcterms:modified>
</cp:coreProperties>
</file>